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logger Bold" charset="1" panose="02000506030000020004"/>
      <p:regular r:id="rId14"/>
    </p:embeddedFont>
    <p:embeddedFont>
      <p:font typeface="Source Sans Pro" charset="1" panose="020B0503030403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2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526136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2324" t="0" r="-11232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826906" y="3123480"/>
            <a:ext cx="7432394" cy="159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2"/>
              </a:lnSpc>
            </a:pPr>
            <a:r>
              <a:rPr lang="en-US" b="true" sz="5567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PLANIFICADOR DE MENÚS SEMANALES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6906" y="6566763"/>
            <a:ext cx="61384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Beatriz Tranche Robles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19963" t="0" r="-119963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628" t="0" r="-112628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112628" t="0" r="-112628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t="0" r="-112628" b="0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6" id="56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628" t="0" r="-112628" b="0"/>
              </a:stretch>
            </a:blip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9568" y="389176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518" y="2045129"/>
            <a:ext cx="6490517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LISTA DE CONTENIDOS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0518" y="5827507"/>
            <a:ext cx="176304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OBJETIVO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0518" y="6651825"/>
            <a:ext cx="3526093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Desarrollar una aplicación que permita a los usuarios generar menús semanales personalizados basados en sus preferencias dietéticas.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0518" y="4417200"/>
            <a:ext cx="2703699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468" y="5677393"/>
            <a:ext cx="233483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25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ACERCA DE LA APLICACIÓN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1468" y="6651825"/>
            <a:ext cx="3526093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aplicación permite a los usuarios ingresar sus preferencias dietéticas ), la duración del men y el número de comidas por día 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1468" y="4417200"/>
            <a:ext cx="2527441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0439" y="5637007"/>
            <a:ext cx="2438201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USO DE LA APLICACIÓN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0439" y="6651825"/>
            <a:ext cx="3526093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Ingreso de preferencias dietéticas.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Generación del menú a través de la API.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Visualización y opción de guardar el menú.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Sugerencias de recetas adicionales.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80439" y="4417200"/>
            <a:ext cx="2255042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03.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71389" y="5637007"/>
            <a:ext cx="2415923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DIAPOSITIVA FINAL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82757" y="6651825"/>
            <a:ext cx="352609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Conclusiones y Reflexiones: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071389" y="4417200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b="true" sz="8853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04.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2776" y="2455185"/>
            <a:ext cx="472171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CONTENT 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32776" y="2859807"/>
            <a:ext cx="5664706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Presentations are communication tools that can be used as demonstrations.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420219" y="-482340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57522" y="-136201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3929" y="-186401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217" y="469400"/>
            <a:ext cx="3533584" cy="4114800"/>
          </a:xfrm>
          <a:custGeom>
            <a:avLst/>
            <a:gdLst/>
            <a:ahLst/>
            <a:cxnLst/>
            <a:rect r="r" b="b" t="t" l="l"/>
            <a:pathLst>
              <a:path h="4114800" w="3533584">
                <a:moveTo>
                  <a:pt x="0" y="0"/>
                </a:moveTo>
                <a:lnTo>
                  <a:pt x="3533585" y="0"/>
                </a:lnTo>
                <a:lnTo>
                  <a:pt x="3533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2019" y="1028700"/>
            <a:ext cx="4159154" cy="822960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324" t="0" r="-11232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350138" y="418615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350138" y="7552763"/>
            <a:ext cx="3018324" cy="805659"/>
            <a:chOff x="0" y="0"/>
            <a:chExt cx="3850236" cy="10277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50237" cy="1027716"/>
            </a:xfrm>
            <a:custGeom>
              <a:avLst/>
              <a:gdLst/>
              <a:ahLst/>
              <a:cxnLst/>
              <a:rect r="r" b="b" t="t" l="l"/>
              <a:pathLst>
                <a:path h="1027716" w="3850237">
                  <a:moveTo>
                    <a:pt x="3725776" y="59690"/>
                  </a:moveTo>
                  <a:cubicBezTo>
                    <a:pt x="3761336" y="59690"/>
                    <a:pt x="3790547" y="88900"/>
                    <a:pt x="3790547" y="124460"/>
                  </a:cubicBezTo>
                  <a:lnTo>
                    <a:pt x="3790547" y="903256"/>
                  </a:lnTo>
                  <a:cubicBezTo>
                    <a:pt x="3790547" y="938816"/>
                    <a:pt x="3761336" y="968025"/>
                    <a:pt x="3725776" y="968025"/>
                  </a:cubicBezTo>
                  <a:lnTo>
                    <a:pt x="124460" y="968025"/>
                  </a:lnTo>
                  <a:cubicBezTo>
                    <a:pt x="88900" y="968025"/>
                    <a:pt x="59690" y="938816"/>
                    <a:pt x="59690" y="9032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25776" y="59690"/>
                  </a:lnTo>
                  <a:moveTo>
                    <a:pt x="37257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256"/>
                  </a:lnTo>
                  <a:cubicBezTo>
                    <a:pt x="0" y="971835"/>
                    <a:pt x="55880" y="1027716"/>
                    <a:pt x="124460" y="1027716"/>
                  </a:cubicBezTo>
                  <a:lnTo>
                    <a:pt x="3725776" y="1027716"/>
                  </a:lnTo>
                  <a:cubicBezTo>
                    <a:pt x="3794356" y="1027716"/>
                    <a:pt x="3850237" y="971835"/>
                    <a:pt x="3850237" y="903256"/>
                  </a:cubicBezTo>
                  <a:lnTo>
                    <a:pt x="3850237" y="124460"/>
                  </a:lnTo>
                  <a:cubicBezTo>
                    <a:pt x="3850236" y="55880"/>
                    <a:pt x="3794356" y="0"/>
                    <a:pt x="3725776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350138" y="2413073"/>
            <a:ext cx="6793862" cy="10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b="true" sz="7066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OBJETIVO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50138" y="4733908"/>
            <a:ext cx="5312783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Este proyecto tiene como objetivo ayudar a los usuarios a planificar comidas saludables y personalizadas según sus preferencias dietéticas. Utilizando la API de OpenAI, el generador crea menús semanales variados y balanceados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4035" y="7807066"/>
            <a:ext cx="3990531" cy="29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b="true" sz="19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LETS GET STARTED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65" y="-853834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363" y="-507695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3866" y="2993109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73995" y="5423902"/>
            <a:ext cx="3108461" cy="615062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8640" t="0" r="-11864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56428" y="5423902"/>
            <a:ext cx="3108461" cy="6150625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12628" t="0" r="-112628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321302" y="4018272"/>
            <a:ext cx="3645395" cy="721304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112934" t="0" r="-112934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028700" y="3002634"/>
            <a:ext cx="441885" cy="747375"/>
          </a:xfrm>
          <a:custGeom>
            <a:avLst/>
            <a:gdLst/>
            <a:ahLst/>
            <a:cxnLst/>
            <a:rect r="r" b="b" t="t" l="l"/>
            <a:pathLst>
              <a:path h="747375" w="44188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79505" y="3002634"/>
            <a:ext cx="751220" cy="712976"/>
          </a:xfrm>
          <a:custGeom>
            <a:avLst/>
            <a:gdLst/>
            <a:ahLst/>
            <a:cxnLst/>
            <a:rect r="r" b="b" t="t" l="l"/>
            <a:pathLst>
              <a:path h="712976" w="751220">
                <a:moveTo>
                  <a:pt x="0" y="0"/>
                </a:moveTo>
                <a:lnTo>
                  <a:pt x="751220" y="0"/>
                </a:lnTo>
                <a:lnTo>
                  <a:pt x="751220" y="712976"/>
                </a:lnTo>
                <a:lnTo>
                  <a:pt x="0" y="7129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29225" y="5964771"/>
            <a:ext cx="767136" cy="767136"/>
          </a:xfrm>
          <a:custGeom>
            <a:avLst/>
            <a:gdLst/>
            <a:ahLst/>
            <a:cxnLst/>
            <a:rect r="r" b="b" t="t" l="l"/>
            <a:pathLst>
              <a:path h="767136" w="767136">
                <a:moveTo>
                  <a:pt x="0" y="0"/>
                </a:moveTo>
                <a:lnTo>
                  <a:pt x="767136" y="0"/>
                </a:lnTo>
                <a:lnTo>
                  <a:pt x="767136" y="767136"/>
                </a:lnTo>
                <a:lnTo>
                  <a:pt x="0" y="7671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6479505" y="6385406"/>
            <a:ext cx="751220" cy="693000"/>
          </a:xfrm>
          <a:custGeom>
            <a:avLst/>
            <a:gdLst/>
            <a:ahLst/>
            <a:cxnLst/>
            <a:rect r="r" b="b" t="t" l="l"/>
            <a:pathLst>
              <a:path h="693000" w="751220">
                <a:moveTo>
                  <a:pt x="0" y="0"/>
                </a:moveTo>
                <a:lnTo>
                  <a:pt x="751220" y="0"/>
                </a:lnTo>
                <a:lnTo>
                  <a:pt x="751220" y="693001"/>
                </a:lnTo>
                <a:lnTo>
                  <a:pt x="0" y="6930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843572" y="1132941"/>
            <a:ext cx="6651740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ACERCA DE LA APLICACIÓN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3977356"/>
            <a:ext cx="293053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FACIL DE USAR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4381978"/>
            <a:ext cx="405596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Interfaz sencilla para ingresar preferencias.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651994" y="3977356"/>
            <a:ext cx="360730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FACILITA EL TRABAJO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47093" y="4381978"/>
            <a:ext cx="371220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Ahorra tiempo al proporcionar menús personalizados.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29225" y="6917435"/>
            <a:ext cx="3764320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FUNCIONA EN CUALQUIER MOMENTO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9225" y="7855457"/>
            <a:ext cx="29305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 menús en cualquier momento.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906629" y="7269860"/>
            <a:ext cx="332409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PERFECTO PARA TI: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47093" y="7674482"/>
            <a:ext cx="368363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Adaptado a tus preferencias dietéticas específicas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2915" y="365289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037417" y="1796927"/>
            <a:ext cx="3382646" cy="6693146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628" t="0" r="-11262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96753" y="1796927"/>
            <a:ext cx="3382646" cy="6693146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141991" t="0" r="-141991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42915" y="1806419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COMO USAR LA APLICACIÓN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67937" y="4350029"/>
            <a:ext cx="267333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PASO UNO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38648" y="4745126"/>
            <a:ext cx="57729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Ingresa tus preferencias dietéticas (tipo de dieta, número de días, comidas al día).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67937" y="5782604"/>
            <a:ext cx="300048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PASO DOS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38648" y="6177701"/>
            <a:ext cx="57729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Haz clic en "Generar Menú" para recibir tu menú personalizado.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67937" y="7270243"/>
            <a:ext cx="300048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PASO TRES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38648" y="7665340"/>
            <a:ext cx="57729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Guarda, carga o modifica tus preferencias según sea necesario.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65982" y="-175962"/>
            <a:ext cx="3692428" cy="4293520"/>
          </a:xfrm>
          <a:custGeom>
            <a:avLst/>
            <a:gdLst/>
            <a:ahLst/>
            <a:cxnLst/>
            <a:rect r="r" b="b" t="t" l="l"/>
            <a:pathLst>
              <a:path h="4293520" w="3692428">
                <a:moveTo>
                  <a:pt x="0" y="0"/>
                </a:moveTo>
                <a:lnTo>
                  <a:pt x="3692428" y="0"/>
                </a:lnTo>
                <a:lnTo>
                  <a:pt x="3692428" y="4293521"/>
                </a:lnTo>
                <a:lnTo>
                  <a:pt x="0" y="4293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46653" y="508322"/>
            <a:ext cx="3687061" cy="4293520"/>
          </a:xfrm>
          <a:custGeom>
            <a:avLst/>
            <a:gdLst/>
            <a:ahLst/>
            <a:cxnLst/>
            <a:rect r="r" b="b" t="t" l="l"/>
            <a:pathLst>
              <a:path h="4293520" w="3687061">
                <a:moveTo>
                  <a:pt x="0" y="0"/>
                </a:moveTo>
                <a:lnTo>
                  <a:pt x="3687061" y="0"/>
                </a:lnTo>
                <a:lnTo>
                  <a:pt x="3687061" y="4293521"/>
                </a:lnTo>
                <a:lnTo>
                  <a:pt x="0" y="4293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31153" y="1360572"/>
            <a:ext cx="7725114" cy="7764348"/>
            <a:chOff x="0" y="0"/>
            <a:chExt cx="10300152" cy="1035246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841" t="0" r="841" b="0"/>
            <a:stretch>
              <a:fillRect/>
            </a:stretch>
          </p:blipFill>
          <p:spPr>
            <a:xfrm flipH="false" flipV="false">
              <a:off x="0" y="0"/>
              <a:ext cx="10300152" cy="3366155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4975" t="0" r="13553" b="0"/>
            <a:stretch>
              <a:fillRect/>
            </a:stretch>
          </p:blipFill>
          <p:spPr>
            <a:xfrm flipH="false" flipV="false">
              <a:off x="0" y="3493155"/>
              <a:ext cx="10300152" cy="336615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/>
            <a:srcRect l="1806" t="0" r="1806" b="0"/>
            <a:stretch>
              <a:fillRect/>
            </a:stretch>
          </p:blipFill>
          <p:spPr>
            <a:xfrm flipH="false" flipV="false">
              <a:off x="0" y="6986310"/>
              <a:ext cx="10300152" cy="3366155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0">
            <a:off x="1935469" y="238953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5469" y="674121"/>
            <a:ext cx="6490773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INTEGRACIÓN DE LA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5412" y="2999482"/>
            <a:ext cx="3312918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CONFIGURACIÓN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5469" y="3451728"/>
            <a:ext cx="57729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Usamos la biblioteca de OpenAI y cargamos la clave de API desde un archivo de entorno.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5412" y="4590918"/>
            <a:ext cx="460490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GENERACIÓN DE MENÚS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5469" y="5024115"/>
            <a:ext cx="577299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Enviamos un prompt a la API para crear un menú personalizado según las preferencias del usuario.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5412" y="6477630"/>
            <a:ext cx="460490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MANEJO DE RESPUESTAS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5469" y="6853677"/>
            <a:ext cx="577299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Extraemos el menú de response['choices'][0]['message']['content'], con manejo de errores para conexiones fallidas.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5412" y="8307192"/>
            <a:ext cx="4604904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ESTRUCTURA DEL MENÚ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5469" y="8759439"/>
            <a:ext cx="577299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Presentamos el menú en un formato claro y adaptado a las especificaciones del usuario.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1246" y="7720510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20374" y="8143301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77327" y="3087704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79823" y="1631750"/>
            <a:ext cx="910616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7743" y="3361066"/>
            <a:ext cx="4012399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CONFIGURACIÓN DEL ENTORNO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743" y="4170444"/>
            <a:ext cx="3404273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Encontré desafíos al configurar el entorno de desarrollo.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743" y="5832914"/>
            <a:ext cx="3951338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PRUEBAS CON MODELOS Y TEMPERATURAS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8804" y="6670995"/>
            <a:ext cx="340427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Experimentar con diferentes modelos y parámetros de temperatura fue fundamental para optimizar las respuestas de la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42512" y="3765822"/>
            <a:ext cx="3647745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USO DE PROMPTS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00107" y="4170444"/>
            <a:ext cx="3590150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Aprendí a redactar prompts efectivos para maximizar la relevancia y utilidad de las respuestas generadas, lo que es clave para la interacción con la API.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42512" y="6878973"/>
            <a:ext cx="3647745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b="true" sz="2799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MANEJO DE ERRORES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85983" y="7299943"/>
            <a:ext cx="3404273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gestión de errores es vital en el trabajo con APIs, ya que fortalece la aplicación y mejora la experiencia del usuario.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572092" y="3763402"/>
            <a:ext cx="7508915" cy="4570063"/>
          </a:xfrm>
          <a:custGeom>
            <a:avLst/>
            <a:gdLst/>
            <a:ahLst/>
            <a:cxnLst/>
            <a:rect r="r" b="b" t="t" l="l"/>
            <a:pathLst>
              <a:path h="4570063" w="7508915">
                <a:moveTo>
                  <a:pt x="0" y="0"/>
                </a:moveTo>
                <a:lnTo>
                  <a:pt x="7508915" y="0"/>
                </a:lnTo>
                <a:lnTo>
                  <a:pt x="7508915" y="4570063"/>
                </a:lnTo>
                <a:lnTo>
                  <a:pt x="0" y="45700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734" r="0" b="-473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26868" y="3114773"/>
            <a:ext cx="2921847" cy="3397497"/>
          </a:xfrm>
          <a:custGeom>
            <a:avLst/>
            <a:gdLst/>
            <a:ahLst/>
            <a:cxnLst/>
            <a:rect r="r" b="b" t="t" l="l"/>
            <a:pathLst>
              <a:path h="3397497" w="2921847">
                <a:moveTo>
                  <a:pt x="0" y="0"/>
                </a:moveTo>
                <a:lnTo>
                  <a:pt x="2921847" y="0"/>
                </a:lnTo>
                <a:lnTo>
                  <a:pt x="2921847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15919" y="3656252"/>
            <a:ext cx="2917600" cy="3397497"/>
          </a:xfrm>
          <a:custGeom>
            <a:avLst/>
            <a:gdLst/>
            <a:ahLst/>
            <a:cxnLst/>
            <a:rect r="r" b="b" t="t" l="l"/>
            <a:pathLst>
              <a:path h="3397497" w="2917600">
                <a:moveTo>
                  <a:pt x="0" y="0"/>
                </a:moveTo>
                <a:lnTo>
                  <a:pt x="2917600" y="0"/>
                </a:lnTo>
                <a:lnTo>
                  <a:pt x="2917600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14635" y="590277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621321" y="1637911"/>
            <a:ext cx="3653980" cy="723002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112324" t="0" r="-112324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14635" y="4930567"/>
            <a:ext cx="7036584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6"/>
              </a:lnSpc>
            </a:pPr>
            <a:r>
              <a:rPr lang="en-US" b="true" sz="5700">
                <a:solidFill>
                  <a:srgbClr val="FFFFFF"/>
                </a:solidFill>
                <a:latin typeface="Blogger Bold"/>
                <a:ea typeface="Blogger Bold"/>
                <a:cs typeface="Blogger Bold"/>
                <a:sym typeface="Blogger Bold"/>
              </a:rPr>
              <a:t>MUCHAS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DAGTjHeHnAE</dc:identifier>
  <dcterms:modified xsi:type="dcterms:W3CDTF">2011-08-01T06:04:30Z</dcterms:modified>
  <cp:revision>1</cp:revision>
  <dc:title>Meal Planning app</dc:title>
</cp:coreProperties>
</file>